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  <p:sldId id="29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0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9fa64b43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9fa64b43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69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9fa64b433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9fa64b433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734475" y="3735000"/>
            <a:ext cx="1042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latin typeface="Meiryo"/>
                <a:ea typeface="Meiryo"/>
                <a:cs typeface="Meiryo"/>
                <a:sym typeface="Meiryo"/>
              </a:rPr>
              <a:t>DBA</a:t>
            </a:r>
            <a:endParaRPr sz="1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107424" y="3750450"/>
            <a:ext cx="172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879340" y="3750450"/>
            <a:ext cx="104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発表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52838" y="3750450"/>
            <a:ext cx="14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チームリーダー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029075" y="3750450"/>
            <a:ext cx="172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latin typeface="Meiryo"/>
                <a:ea typeface="Meiryo"/>
                <a:cs typeface="Meiryo"/>
                <a:sym typeface="Meiryo"/>
              </a:rPr>
              <a:t>品質管理 / 構成管理</a:t>
            </a:r>
            <a:endParaRPr sz="13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4">
            <a:hlinkClick r:id="" action="ppaction://media"/>
            <a:extLst>
              <a:ext uri="{FF2B5EF4-FFF2-40B4-BE49-F238E27FC236}">
                <a16:creationId xmlns:a16="http://schemas.microsoft.com/office/drawing/2014/main" id="{7E0CD453-907C-E77C-AC6F-C362E590B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レシピ機能V2">
            <a:hlinkClick r:id="" action="ppaction://media"/>
            <a:extLst>
              <a:ext uri="{FF2B5EF4-FFF2-40B4-BE49-F238E27FC236}">
                <a16:creationId xmlns:a16="http://schemas.microsoft.com/office/drawing/2014/main" id="{1E87FF55-D0C0-D3D7-8D81-ACDDA1732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改善策：プルダウン増加時</a:t>
            </a:r>
            <a:endParaRPr b="1" u="sng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星: 5 pt 3">
            <a:extLst>
              <a:ext uri="{FF2B5EF4-FFF2-40B4-BE49-F238E27FC236}">
                <a16:creationId xmlns:a16="http://schemas.microsoft.com/office/drawing/2014/main" id="{A5B7F25B-5AEC-40E3-AA29-11206C9B40D8}"/>
              </a:ext>
            </a:extLst>
          </p:cNvPr>
          <p:cNvSpPr/>
          <p:nvPr/>
        </p:nvSpPr>
        <p:spPr>
          <a:xfrm>
            <a:off x="3918825" y="3548904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改善策：プルダウン減少時</a:t>
            </a:r>
            <a:endParaRPr b="1" u="sng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星: 5 pt 9">
            <a:extLst>
              <a:ext uri="{FF2B5EF4-FFF2-40B4-BE49-F238E27FC236}">
                <a16:creationId xmlns:a16="http://schemas.microsoft.com/office/drawing/2014/main" id="{06903E0B-B569-D14D-C20E-F0643B19D915}"/>
              </a:ext>
            </a:extLst>
          </p:cNvPr>
          <p:cNvSpPr/>
          <p:nvPr/>
        </p:nvSpPr>
        <p:spPr>
          <a:xfrm>
            <a:off x="3420553" y="3547115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/>
              <a:t>3SFY</a:t>
            </a:r>
            <a:r>
              <a:rPr lang="ja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の特徴</a:t>
            </a:r>
            <a:endParaRPr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1A78B7E9-048C-82FD-5673-9D6BD5C8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0" t="39316" r="19647" b="24650"/>
          <a:stretch/>
        </p:blipFill>
        <p:spPr>
          <a:xfrm>
            <a:off x="4928838" y="1289030"/>
            <a:ext cx="3869689" cy="297073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5FFB6D9-4B7D-E775-1299-727B476E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5" t="25049" r="30973" b="17166"/>
          <a:stretch/>
        </p:blipFill>
        <p:spPr>
          <a:xfrm>
            <a:off x="345471" y="1086382"/>
            <a:ext cx="4226529" cy="2970735"/>
          </a:xfrm>
          <a:prstGeom prst="rect">
            <a:avLst/>
          </a:prstGeom>
        </p:spPr>
      </p:pic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1F90FFF-F62B-085D-C2E9-A836CABF7D36}"/>
              </a:ext>
            </a:extLst>
          </p:cNvPr>
          <p:cNvSpPr/>
          <p:nvPr/>
        </p:nvSpPr>
        <p:spPr>
          <a:xfrm>
            <a:off x="724829" y="1289030"/>
            <a:ext cx="457200" cy="361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9EBEF81B-60AF-DEB7-8046-CFA1A66B8849}"/>
              </a:ext>
            </a:extLst>
          </p:cNvPr>
          <p:cNvSpPr/>
          <p:nvPr/>
        </p:nvSpPr>
        <p:spPr>
          <a:xfrm>
            <a:off x="6490010" y="2776654"/>
            <a:ext cx="518638" cy="468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9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952500" y="528550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</a:t>
            </a:r>
            <a:r>
              <a:rPr lang="ja-JP" altLang="en-US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分別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348831294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ドキュメント</a:t>
                      </a:r>
                      <a:r>
                        <a:rPr lang="ja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名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ご清聴ありがとうございました！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t="27955" b="17700"/>
          <a:stretch/>
        </p:blipFill>
        <p:spPr>
          <a:xfrm>
            <a:off x="1542300" y="1181100"/>
            <a:ext cx="6059412" cy="246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25" y="3814150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3"/>
          <p:cNvSpPr/>
          <p:nvPr/>
        </p:nvSpPr>
        <p:spPr>
          <a:xfrm>
            <a:off x="6460050" y="1071100"/>
            <a:ext cx="981900" cy="981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4477625" y="1093925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1863275" y="1071100"/>
            <a:ext cx="908400" cy="8394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3"/>
          <p:cNvSpPr/>
          <p:nvPr/>
        </p:nvSpPr>
        <p:spPr>
          <a:xfrm>
            <a:off x="3495725" y="3049500"/>
            <a:ext cx="981900" cy="981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3"/>
          <p:cNvSpPr/>
          <p:nvPr/>
        </p:nvSpPr>
        <p:spPr>
          <a:xfrm>
            <a:off x="5125626" y="1017725"/>
            <a:ext cx="484200" cy="48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3"/>
          <p:cNvSpPr/>
          <p:nvPr/>
        </p:nvSpPr>
        <p:spPr>
          <a:xfrm>
            <a:off x="3999302" y="1093925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3188945" y="341845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2954645" y="1017725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1239652" y="332995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654475" y="1790825"/>
            <a:ext cx="981900" cy="981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2619100" y="1017725"/>
            <a:ext cx="484200" cy="484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/>
          <p:nvPr/>
        </p:nvSpPr>
        <p:spPr>
          <a:xfrm>
            <a:off x="1115750" y="272155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1328145" y="1590425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1636375" y="1507500"/>
            <a:ext cx="301500" cy="301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1723850" y="3546900"/>
            <a:ext cx="484200" cy="484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3671898" y="1017480"/>
            <a:ext cx="395700" cy="3960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4362425" y="3049500"/>
            <a:ext cx="839400" cy="8394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5094298" y="3342455"/>
            <a:ext cx="395700" cy="3960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/>
          <p:nvPr/>
        </p:nvSpPr>
        <p:spPr>
          <a:xfrm>
            <a:off x="2503588" y="319200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2208045" y="354690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5584249" y="955625"/>
            <a:ext cx="634500" cy="6348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6163445" y="1182425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3"/>
          <p:cNvSpPr/>
          <p:nvPr/>
        </p:nvSpPr>
        <p:spPr>
          <a:xfrm>
            <a:off x="7221126" y="1666625"/>
            <a:ext cx="484200" cy="48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7520088" y="1809000"/>
            <a:ext cx="696600" cy="6969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7582052" y="247680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7520095" y="2946750"/>
            <a:ext cx="395700" cy="3957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7221125" y="3226950"/>
            <a:ext cx="484200" cy="4845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3"/>
          <p:cNvSpPr/>
          <p:nvPr/>
        </p:nvSpPr>
        <p:spPr>
          <a:xfrm>
            <a:off x="6496800" y="3418450"/>
            <a:ext cx="839400" cy="775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6069215" y="3458400"/>
            <a:ext cx="572700" cy="572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5659400" y="3374050"/>
            <a:ext cx="484200" cy="484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3"/>
          <p:cNvSpPr/>
          <p:nvPr/>
        </p:nvSpPr>
        <p:spPr>
          <a:xfrm>
            <a:off x="5369595" y="3458400"/>
            <a:ext cx="395700" cy="395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236850" y="955625"/>
            <a:ext cx="208800" cy="2088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3417050" y="925775"/>
            <a:ext cx="301500" cy="3015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910</Words>
  <Application>Microsoft Office PowerPoint</Application>
  <PresentationFormat>画面に合わせる (16:9)</PresentationFormat>
  <Paragraphs>186</Paragraphs>
  <Slides>32</Slides>
  <Notes>30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メイリオ</vt:lpstr>
      <vt:lpstr>メイリオ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PowerPoint プレゼンテーション</vt:lpstr>
      <vt:lpstr>個々の得意分野を生かすタスク配分</vt:lpstr>
      <vt:lpstr>「被り」をなくす</vt:lpstr>
      <vt:lpstr>ご清聴ありがとうございました！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工藤愛恵</cp:lastModifiedBy>
  <cp:revision>22</cp:revision>
  <dcterms:modified xsi:type="dcterms:W3CDTF">2022-06-30T00:20:38Z</dcterms:modified>
</cp:coreProperties>
</file>